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94" r:id="rId19"/>
    <p:sldId id="295" r:id="rId20"/>
    <p:sldId id="283" r:id="rId21"/>
    <p:sldId id="284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6" r:id="rId31"/>
    <p:sldId id="26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channel/UCIdYgV-XFjv9q0IHtzUTtQ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http://youtube.com/bmdersler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6666896" y="4997115"/>
            <a:ext cx="5190957" cy="16055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19" y="2839605"/>
            <a:ext cx="9160778" cy="888718"/>
          </a:xfrm>
        </p:spPr>
        <p:txBody>
          <a:bodyPr>
            <a:noAutofit/>
          </a:bodyPr>
          <a:lstStyle/>
          <a:p>
            <a:pPr algn="ctr"/>
            <a:r>
              <a:rPr lang="tr-TR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PHP VE HTML KULLANARAK YÖNETİM PANELLİ KİŞİSEL BLOG OLUŞTURMA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7257303" y="5166613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b="1" dirty="0">
                <a:solidFill>
                  <a:schemeClr val="tx1"/>
                </a:solidFill>
              </a:rPr>
              <a:t>Kenan ÜLKER</a:t>
            </a: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06.09.2021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pic>
        <p:nvPicPr>
          <p:cNvPr id="12" name="Picture 2" descr="What Is Real Artificial Intelligence: Characteristics of True AI ...">
            <a:extLst>
              <a:ext uri="{FF2B5EF4-FFF2-40B4-BE49-F238E27FC236}">
                <a16:creationId xmlns:a16="http://schemas.microsoft.com/office/drawing/2014/main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72" y="4319146"/>
            <a:ext cx="3492832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Resim 4">
            <a:hlinkClick r:id="rId3"/>
            <a:extLst>
              <a:ext uri="{FF2B5EF4-FFF2-40B4-BE49-F238E27FC236}">
                <a16:creationId xmlns:a16="http://schemas.microsoft.com/office/drawing/2014/main" id="{EED764AF-282C-4771-8AA0-42C0A63C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26" y="-111072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1E4F3095-F1B4-404E-8096-C524CBBDD076}"/>
              </a:ext>
            </a:extLst>
          </p:cNvPr>
          <p:cNvSpPr/>
          <p:nvPr/>
        </p:nvSpPr>
        <p:spPr>
          <a:xfrm>
            <a:off x="510890" y="1335303"/>
            <a:ext cx="29169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6" descr="These are the Skills that You Need to Hone to Become a Software Engineer">
            <a:extLst>
              <a:ext uri="{FF2B5EF4-FFF2-40B4-BE49-F238E27FC236}">
                <a16:creationId xmlns:a16="http://schemas.microsoft.com/office/drawing/2014/main" id="{5D3FC272-08B1-4482-8241-96462223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27" y="193824"/>
            <a:ext cx="3154326" cy="177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Alt Başlık 2">
            <a:extLst>
              <a:ext uri="{FF2B5EF4-FFF2-40B4-BE49-F238E27FC236}">
                <a16:creationId xmlns:a16="http://schemas.microsoft.com/office/drawing/2014/main" id="{AFAC00CB-D72B-446D-8857-9E634BBB30B2}"/>
              </a:ext>
            </a:extLst>
          </p:cNvPr>
          <p:cNvSpPr txBox="1">
            <a:spLocks/>
          </p:cNvSpPr>
          <p:nvPr/>
        </p:nvSpPr>
        <p:spPr>
          <a:xfrm>
            <a:off x="3679991" y="588594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Sunucu Tabanlı Programlama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7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Header.php</a:t>
            </a:r>
            <a:r>
              <a:rPr lang="tr-TR" dirty="0"/>
              <a:t> Dosyası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tr-TR" sz="2800" dirty="0"/>
          </a:p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dirty="0"/>
              <a:t>Üst kısımda yer alan linkler eklendi.</a:t>
            </a:r>
          </a:p>
          <a:p>
            <a:pPr algn="just"/>
            <a:endParaRPr lang="tr-TR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70A82DB-1067-4157-8A56-C0B24D9B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34" y="2444666"/>
            <a:ext cx="5507042" cy="384126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5EDE793-D20E-48CF-863C-381F6820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4666"/>
            <a:ext cx="5674566" cy="384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82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Header.php</a:t>
            </a:r>
            <a:r>
              <a:rPr lang="tr-TR" dirty="0"/>
              <a:t> Dosyası Sağ Alan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dirty="0" err="1"/>
              <a:t>Header</a:t>
            </a:r>
            <a:r>
              <a:rPr lang="tr-TR" sz="2400" dirty="0"/>
              <a:t> sağ kısmına koyu ve açık temalar arasında geçişi sağlayan </a:t>
            </a:r>
            <a:r>
              <a:rPr lang="tr-TR" sz="2400" dirty="0" err="1"/>
              <a:t>checkbox</a:t>
            </a:r>
            <a:r>
              <a:rPr lang="tr-TR" sz="2400" dirty="0"/>
              <a:t> eklendi. Bu alanda $</a:t>
            </a:r>
            <a:r>
              <a:rPr lang="tr-TR" sz="2400" dirty="0" err="1"/>
              <a:t>siteData</a:t>
            </a:r>
            <a:r>
              <a:rPr lang="tr-TR" sz="2400" dirty="0"/>
              <a:t> değişkenini ile veri tabanından aldığımız sosyal medya bilgileri de yer almaktadır. 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AFC346D-F869-45D3-92BD-640ACE44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677" y="3215214"/>
            <a:ext cx="3732073" cy="338972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E37B803-6B92-46E2-BA39-64FCA62D5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3702386"/>
            <a:ext cx="4320000" cy="19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37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Footer.php</a:t>
            </a:r>
            <a:r>
              <a:rPr lang="tr-TR" dirty="0"/>
              <a:t> Dosyası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Sayfanın alt kısmında </a:t>
            </a:r>
            <a:r>
              <a:rPr lang="tr-TR" sz="1600" dirty="0" err="1"/>
              <a:t>footer</a:t>
            </a:r>
            <a:r>
              <a:rPr lang="tr-TR" sz="1600" dirty="0"/>
              <a:t> da yazacak bilgilerin getirilmesi sağlandı. Bu kısımdaki bilgiler yine veri tabanından alınmıştır. $</a:t>
            </a:r>
            <a:r>
              <a:rPr lang="tr-TR" sz="1600" dirty="0" err="1"/>
              <a:t>sitedata</a:t>
            </a:r>
            <a:r>
              <a:rPr lang="tr-TR" sz="1600" dirty="0"/>
              <a:t>  </a:t>
            </a:r>
            <a:r>
              <a:rPr lang="tr-TR" sz="1600" dirty="0" err="1"/>
              <a:t>değikenine</a:t>
            </a:r>
            <a:r>
              <a:rPr lang="tr-TR" sz="1600" dirty="0"/>
              <a:t> </a:t>
            </a:r>
            <a:r>
              <a:rPr lang="tr-TR" sz="1600" dirty="0" err="1"/>
              <a:t>header.php</a:t>
            </a:r>
            <a:r>
              <a:rPr lang="tr-TR" sz="1600" dirty="0"/>
              <a:t> de tanımlandığı gibi veri tabanından </a:t>
            </a:r>
            <a:r>
              <a:rPr lang="tr-TR" sz="1600" dirty="0" err="1"/>
              <a:t>site_ayar</a:t>
            </a:r>
            <a:r>
              <a:rPr lang="tr-TR" sz="1600" dirty="0"/>
              <a:t> altında </a:t>
            </a:r>
            <a:r>
              <a:rPr lang="tr-TR" sz="1600" dirty="0" err="1"/>
              <a:t>copy</a:t>
            </a:r>
            <a:r>
              <a:rPr lang="tr-TR" sz="1600" dirty="0"/>
              <a:t> kısmında yer alan değer buraya aktarıldı.</a:t>
            </a:r>
            <a:endParaRPr lang="en-US" sz="12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8192EE9-6505-4608-88DB-E9212237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3377294"/>
            <a:ext cx="5040000" cy="331984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30F806A-CDC1-463E-B187-2AA8F69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975" y="3377293"/>
            <a:ext cx="5657282" cy="241362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4A3E0DE-9D71-4251-BB41-995156178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72" y="5790915"/>
            <a:ext cx="398200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7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index.php</a:t>
            </a:r>
            <a:r>
              <a:rPr lang="tr-TR" dirty="0"/>
              <a:t> Anasayfa Dosyası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 err="1"/>
              <a:t>Anasyafada</a:t>
            </a:r>
            <a:r>
              <a:rPr lang="tr-TR" sz="1600" dirty="0"/>
              <a:t> son </a:t>
            </a:r>
            <a:r>
              <a:rPr lang="tr-TR" sz="1600" dirty="0" err="1"/>
              <a:t>blog</a:t>
            </a:r>
            <a:r>
              <a:rPr lang="tr-TR" sz="1600" dirty="0"/>
              <a:t> yazılarını en son eklenen ilk sırada olacak şekilde çekilmesi sağlanmıştır. Burada self </a:t>
            </a:r>
            <a:r>
              <a:rPr lang="tr-TR" sz="1600" dirty="0" err="1"/>
              <a:t>url</a:t>
            </a:r>
            <a:r>
              <a:rPr lang="tr-TR" sz="1600" dirty="0"/>
              <a:t> için </a:t>
            </a:r>
            <a:r>
              <a:rPr lang="tr-TR" sz="1600" dirty="0" err="1"/>
              <a:t>linkleme</a:t>
            </a:r>
            <a:r>
              <a:rPr lang="tr-TR" sz="1600" dirty="0"/>
              <a:t> işlemi yapıldı.. </a:t>
            </a:r>
            <a:r>
              <a:rPr lang="tr-TR" sz="1600" dirty="0" err="1"/>
              <a:t>Header.php</a:t>
            </a:r>
            <a:r>
              <a:rPr lang="tr-TR" sz="1600" dirty="0"/>
              <a:t> dosyasında veri tabanından alınan yazar bilgilerinin bu alana getirilmesi sağlandı.</a:t>
            </a:r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7F715FF-2EE7-4319-A786-C3156BF5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91" y="2645556"/>
            <a:ext cx="5040000" cy="393931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5AFC854-F2A9-44AA-B6BD-73785EA5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612" y="2640386"/>
            <a:ext cx="5263562" cy="39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42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hakkimda.php</a:t>
            </a:r>
            <a:r>
              <a:rPr lang="tr-TR" dirty="0"/>
              <a:t> Dosyası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 err="1"/>
              <a:t>Blogger</a:t>
            </a:r>
            <a:r>
              <a:rPr lang="tr-TR" sz="1600" dirty="0"/>
              <a:t> hakkında sayfasında görselde tanımlanan içerik, veri tabanından alınarak eklendi. Ayrıca  html etiketleri  arasına veri tabanından alınan yazar adı ve yazar_hakkında alanındaki veriler yazdırıldı. Her sayfada olduğu gibi </a:t>
            </a:r>
            <a:r>
              <a:rPr lang="tr-TR" sz="1600" dirty="0" err="1"/>
              <a:t>header</a:t>
            </a:r>
            <a:r>
              <a:rPr lang="tr-TR" sz="1600" dirty="0"/>
              <a:t> ve </a:t>
            </a:r>
            <a:r>
              <a:rPr lang="tr-TR" sz="1600" dirty="0" err="1"/>
              <a:t>footer</a:t>
            </a:r>
            <a:r>
              <a:rPr lang="tr-TR" sz="1600" dirty="0"/>
              <a:t> üst ve alt kısımlarda çağırıldı.</a:t>
            </a:r>
            <a:endParaRPr lang="en-US" sz="12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2F6E8B3-BDC0-4CA0-AA59-9C4DE8F3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75" y="2640386"/>
            <a:ext cx="5760000" cy="362143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D50F796-37EA-48F5-A5C4-16BBFF56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74" y="2832787"/>
            <a:ext cx="5129897" cy="323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9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galeri.php</a:t>
            </a:r>
            <a:r>
              <a:rPr lang="tr-TR" dirty="0"/>
              <a:t> Dosyası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Galeriden verilerin çekilerek galeri kısmında görüntülenmesi sağlandı.</a:t>
            </a:r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9E2A77D-3336-443C-9487-489E4991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38" y="2079776"/>
            <a:ext cx="4087357" cy="283865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E1126B6-B4E3-4B7B-A0D8-824B8A09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464" y="5195078"/>
            <a:ext cx="3188473" cy="1474085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C05654C5-2799-4C54-9CC9-469AE5395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511" y="2079776"/>
            <a:ext cx="5442981" cy="28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4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iletisim.php</a:t>
            </a:r>
            <a:r>
              <a:rPr lang="tr-TR" dirty="0"/>
              <a:t> Dosyası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Bu sayfada post metodu ile doldurulan iletişim formunun </a:t>
            </a:r>
            <a:r>
              <a:rPr lang="tr-TR" sz="1600" dirty="0" err="1"/>
              <a:t>db</a:t>
            </a:r>
            <a:r>
              <a:rPr lang="tr-TR" sz="1600" dirty="0"/>
              <a:t> üzerine eklenerek yönetim panelinden gösterilmesi sağlanmıştır. </a:t>
            </a:r>
            <a:endParaRPr lang="en-US" sz="12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71B4DB6-A134-48CA-A3C1-487B5C2F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93" y="2697073"/>
            <a:ext cx="5040000" cy="341007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581F6D6-3254-49FF-8261-F59F6825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71" y="2697073"/>
            <a:ext cx="4165960" cy="34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1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iletisim.php</a:t>
            </a:r>
            <a:r>
              <a:rPr lang="tr-TR" dirty="0"/>
              <a:t> Dosyası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Ayrıca sayfa görseli için sol kısımda yarar hakkında  bilgiler son yazılar ve  galeri içeriklerinin bulunduğu alanlar yer almaktadır. Form üzerine  Google </a:t>
            </a:r>
            <a:r>
              <a:rPr lang="tr-TR" sz="1600" dirty="0" err="1"/>
              <a:t>Maps’den</a:t>
            </a:r>
            <a:r>
              <a:rPr lang="tr-TR" sz="1600" dirty="0"/>
              <a:t> alınan html kodunun eklenebileceği veri tabanı ile bağlantısı olan </a:t>
            </a:r>
            <a:r>
              <a:rPr lang="tr-TR" sz="1600" dirty="0" err="1"/>
              <a:t>widget</a:t>
            </a:r>
            <a:r>
              <a:rPr lang="tr-TR" sz="1600" dirty="0"/>
              <a:t> oluşturuldu.</a:t>
            </a:r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FC6BA66-0DF8-4A99-A713-361B0635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24" y="2718449"/>
            <a:ext cx="3600000" cy="361523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E065B79-962B-471D-8445-FB0FE1F3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184" y="2718448"/>
            <a:ext cx="5980211" cy="36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0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iletisim.php</a:t>
            </a:r>
            <a:r>
              <a:rPr lang="tr-TR" dirty="0"/>
              <a:t> Dosyası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İletişim formu doldurularak mesajın yönetim paneline post metodu ile gönderilmesi sağlandı.</a:t>
            </a:r>
            <a:endParaRPr lang="en-US" sz="12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52BBC6C-4376-4C0E-A18E-4905380BA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8" y="2361950"/>
            <a:ext cx="5400000" cy="3708267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0A99652D-9C2F-4F9B-9A8A-4F28F594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342" y="2365447"/>
            <a:ext cx="5400000" cy="37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77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Yönetim Paneli İletişim Formu Örneği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Yönetim panelinde iletişim formu kısmında girilen veriler yer almaktadır.</a:t>
            </a:r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0764D4F-0161-4D72-A254-6DA4EB1D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91" y="2177590"/>
            <a:ext cx="10800000" cy="40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45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6580" y="1317072"/>
            <a:ext cx="4723002" cy="5470432"/>
          </a:xfrm>
        </p:spPr>
        <p:txBody>
          <a:bodyPr>
            <a:normAutofit fontScale="62500" lnSpcReduction="20000"/>
          </a:bodyPr>
          <a:lstStyle/>
          <a:p>
            <a:r>
              <a:rPr lang="tr-TR" sz="2500" dirty="0"/>
              <a:t>Kişisel Blog Özellikleri</a:t>
            </a:r>
          </a:p>
          <a:p>
            <a:r>
              <a:rPr lang="tr-TR" sz="2500" dirty="0"/>
              <a:t>Ön </a:t>
            </a:r>
            <a:r>
              <a:rPr lang="tr-TR" sz="2500" dirty="0" err="1"/>
              <a:t>Arayüz</a:t>
            </a:r>
            <a:r>
              <a:rPr lang="tr-TR" sz="2500" dirty="0"/>
              <a:t> Sayfaları</a:t>
            </a:r>
          </a:p>
          <a:p>
            <a:r>
              <a:rPr lang="tr-TR" sz="2500" dirty="0" err="1"/>
              <a:t>Veritabanı</a:t>
            </a:r>
            <a:r>
              <a:rPr lang="tr-TR" sz="2500" dirty="0"/>
              <a:t> Bağlantısı</a:t>
            </a:r>
          </a:p>
          <a:p>
            <a:r>
              <a:rPr lang="tr-TR" sz="2500" dirty="0" err="1"/>
              <a:t>Header.php</a:t>
            </a:r>
            <a:r>
              <a:rPr lang="tr-TR" sz="2500" dirty="0"/>
              <a:t> Dosyası</a:t>
            </a:r>
          </a:p>
          <a:p>
            <a:r>
              <a:rPr lang="tr-TR" sz="2500" dirty="0" err="1"/>
              <a:t>Footer.php</a:t>
            </a:r>
            <a:r>
              <a:rPr lang="tr-TR" sz="2500" dirty="0"/>
              <a:t> Dosyası</a:t>
            </a:r>
          </a:p>
          <a:p>
            <a:r>
              <a:rPr lang="tr-TR" sz="2500" dirty="0" err="1"/>
              <a:t>index.php</a:t>
            </a:r>
            <a:r>
              <a:rPr lang="tr-TR" sz="2500" dirty="0"/>
              <a:t> Anasayfa Dosyası</a:t>
            </a:r>
          </a:p>
          <a:p>
            <a:r>
              <a:rPr lang="tr-TR" sz="2500" dirty="0" err="1"/>
              <a:t>hakkimda.php</a:t>
            </a:r>
            <a:r>
              <a:rPr lang="tr-TR" sz="2500" dirty="0"/>
              <a:t> Dosyası</a:t>
            </a:r>
          </a:p>
          <a:p>
            <a:r>
              <a:rPr lang="tr-TR" sz="2500" dirty="0" err="1"/>
              <a:t>galeri.php</a:t>
            </a:r>
            <a:r>
              <a:rPr lang="tr-TR" sz="2500" dirty="0"/>
              <a:t> Dosyası</a:t>
            </a:r>
          </a:p>
          <a:p>
            <a:r>
              <a:rPr lang="tr-TR" sz="2500" dirty="0" err="1"/>
              <a:t>iletisim.php</a:t>
            </a:r>
            <a:r>
              <a:rPr lang="tr-TR" sz="2500" dirty="0"/>
              <a:t> Dosyası</a:t>
            </a:r>
          </a:p>
          <a:p>
            <a:r>
              <a:rPr lang="tr-TR" sz="2500" dirty="0"/>
              <a:t>Yönetim Paneli İletişim Formu Örneği</a:t>
            </a:r>
          </a:p>
          <a:p>
            <a:r>
              <a:rPr lang="tr-TR" sz="2500" dirty="0"/>
              <a:t>Yönetim Paneli</a:t>
            </a:r>
          </a:p>
          <a:p>
            <a:r>
              <a:rPr lang="tr-TR" sz="2500" dirty="0"/>
              <a:t>Yönetim Paneli </a:t>
            </a:r>
            <a:r>
              <a:rPr lang="tr-TR" sz="2500" dirty="0" err="1"/>
              <a:t>giris.php</a:t>
            </a:r>
            <a:endParaRPr lang="tr-TR" sz="2500" dirty="0"/>
          </a:p>
          <a:p>
            <a:r>
              <a:rPr lang="tr-TR" sz="2500" dirty="0"/>
              <a:t>Yönetim Paneli Galeri Ekleme</a:t>
            </a:r>
          </a:p>
          <a:p>
            <a:r>
              <a:rPr lang="tr-TR" sz="2500" dirty="0"/>
              <a:t>Blog Ayar Sayfası</a:t>
            </a:r>
          </a:p>
          <a:p>
            <a:r>
              <a:rPr lang="tr-TR" sz="2500" dirty="0"/>
              <a:t>Blog Ekleme Sayfası</a:t>
            </a:r>
          </a:p>
          <a:p>
            <a:r>
              <a:rPr lang="tr-TR" sz="2500" dirty="0"/>
              <a:t>Blog Düzenleme Sayfası</a:t>
            </a:r>
          </a:p>
          <a:p>
            <a:r>
              <a:rPr lang="tr-TR" sz="2500" dirty="0"/>
              <a:t>Site Ayar Sayfası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2" descr="Content Icon Png ,HD PNG . (+) Pictures - vhv.rs">
            <a:extLst>
              <a:ext uri="{FF2B5EF4-FFF2-40B4-BE49-F238E27FC236}">
                <a16:creationId xmlns:a16="http://schemas.microsoft.com/office/drawing/2014/main" id="{30C9555B-79E5-493C-91CF-6C37CB0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52" y="1905000"/>
            <a:ext cx="3983372" cy="2983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hlinkClick r:id="rId3"/>
            <a:extLst>
              <a:ext uri="{FF2B5EF4-FFF2-40B4-BE49-F238E27FC236}">
                <a16:creationId xmlns:a16="http://schemas.microsoft.com/office/drawing/2014/main" id="{5E0CEE4C-9B47-48D3-9C95-A5768F30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222" y="5153978"/>
            <a:ext cx="1778435" cy="1633526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6172CFBE-5876-4842-A283-B284E964BE1B}"/>
              </a:ext>
            </a:extLst>
          </p:cNvPr>
          <p:cNvSpPr/>
          <p:nvPr/>
        </p:nvSpPr>
        <p:spPr>
          <a:xfrm>
            <a:off x="9572776" y="6547199"/>
            <a:ext cx="255906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228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Yönetim Paneli 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Genel olarak veri tabanında 6 adet tablo oluşturularak verilerin alınması sağlandı. Bu veriler </a:t>
            </a:r>
            <a:r>
              <a:rPr lang="tr-TR" sz="1600" dirty="0" err="1"/>
              <a:t>admin</a:t>
            </a:r>
            <a:r>
              <a:rPr lang="tr-TR" sz="1600" dirty="0"/>
              <a:t>, </a:t>
            </a:r>
            <a:r>
              <a:rPr lang="tr-TR" sz="1600" dirty="0" err="1"/>
              <a:t>blog</a:t>
            </a:r>
            <a:r>
              <a:rPr lang="tr-TR" sz="1600" dirty="0"/>
              <a:t>, galeri, mesajlar, </a:t>
            </a:r>
            <a:r>
              <a:rPr lang="tr-TR" sz="1600" dirty="0" err="1"/>
              <a:t>site_ayar</a:t>
            </a:r>
            <a:r>
              <a:rPr lang="tr-TR" sz="1600" dirty="0"/>
              <a:t> ve yazar tablolarından gelmektedir.  </a:t>
            </a:r>
          </a:p>
          <a:p>
            <a:pPr algn="just"/>
            <a:r>
              <a:rPr lang="tr-TR" sz="1600" dirty="0" err="1"/>
              <a:t>Admin</a:t>
            </a:r>
            <a:r>
              <a:rPr lang="tr-TR" sz="1600" dirty="0"/>
              <a:t> kısmında kullanıcı adı ve parola tutulmaktadır. </a:t>
            </a:r>
          </a:p>
          <a:p>
            <a:pPr algn="just"/>
            <a:r>
              <a:rPr lang="tr-TR" sz="1600" dirty="0"/>
              <a:t>Blog kısmında </a:t>
            </a:r>
            <a:r>
              <a:rPr lang="tr-TR" sz="1600" dirty="0" err="1"/>
              <a:t>blog</a:t>
            </a:r>
            <a:r>
              <a:rPr lang="tr-TR" sz="1600" dirty="0"/>
              <a:t> yazıları </a:t>
            </a:r>
            <a:r>
              <a:rPr lang="tr-TR" sz="1600" dirty="0" err="1"/>
              <a:t>id</a:t>
            </a:r>
            <a:r>
              <a:rPr lang="tr-TR" sz="1600" dirty="0"/>
              <a:t>, başlık, içerik, resim ve tarih bilgileri tutulmaktadır.</a:t>
            </a:r>
          </a:p>
          <a:p>
            <a:pPr algn="just"/>
            <a:r>
              <a:rPr lang="tr-TR" sz="1600" dirty="0"/>
              <a:t>Galeri kısmında 2 değişken olarak </a:t>
            </a:r>
            <a:r>
              <a:rPr lang="tr-TR" sz="1600" dirty="0" err="1"/>
              <a:t>id</a:t>
            </a:r>
            <a:r>
              <a:rPr lang="tr-TR" sz="1600" dirty="0"/>
              <a:t> ve </a:t>
            </a:r>
            <a:r>
              <a:rPr lang="tr-TR" sz="1600" dirty="0" err="1"/>
              <a:t>img</a:t>
            </a:r>
            <a:r>
              <a:rPr lang="tr-TR" sz="1600" dirty="0"/>
              <a:t> bilgileri tutulmaktadır.</a:t>
            </a:r>
          </a:p>
          <a:p>
            <a:pPr algn="just"/>
            <a:r>
              <a:rPr lang="tr-TR" sz="1600" dirty="0"/>
              <a:t>Mesajlar kısmında </a:t>
            </a:r>
            <a:r>
              <a:rPr lang="tr-TR" sz="1600" dirty="0" err="1"/>
              <a:t>mesaj_id</a:t>
            </a:r>
            <a:r>
              <a:rPr lang="tr-TR" sz="1600" dirty="0"/>
              <a:t>, ad, </a:t>
            </a:r>
            <a:r>
              <a:rPr lang="tr-TR" sz="1600" dirty="0" err="1"/>
              <a:t>email</a:t>
            </a:r>
            <a:r>
              <a:rPr lang="tr-TR" sz="1600" dirty="0"/>
              <a:t>, konu, mesaj ve tarih bilgileri tutulmaktadır.</a:t>
            </a:r>
          </a:p>
          <a:p>
            <a:pPr algn="just"/>
            <a:r>
              <a:rPr lang="tr-TR" sz="1600" dirty="0" err="1"/>
              <a:t>site_ayar</a:t>
            </a:r>
            <a:r>
              <a:rPr lang="tr-TR" sz="1600" dirty="0"/>
              <a:t> tablosunda ise </a:t>
            </a:r>
            <a:r>
              <a:rPr lang="tr-TR" sz="1600" dirty="0" err="1"/>
              <a:t>id</a:t>
            </a:r>
            <a:r>
              <a:rPr lang="tr-TR" sz="1600" dirty="0"/>
              <a:t>, </a:t>
            </a:r>
            <a:r>
              <a:rPr lang="tr-TR" sz="1600" dirty="0" err="1"/>
              <a:t>favicon</a:t>
            </a:r>
            <a:r>
              <a:rPr lang="tr-TR" sz="1600" dirty="0"/>
              <a:t>, logo, </a:t>
            </a:r>
            <a:r>
              <a:rPr lang="tr-TR" sz="1600" dirty="0" err="1"/>
              <a:t>logo_dark</a:t>
            </a:r>
            <a:r>
              <a:rPr lang="tr-TR" sz="1600" dirty="0"/>
              <a:t>, </a:t>
            </a:r>
            <a:r>
              <a:rPr lang="tr-TR" sz="1600" dirty="0" err="1"/>
              <a:t>title</a:t>
            </a:r>
            <a:r>
              <a:rPr lang="tr-TR" sz="1600" dirty="0"/>
              <a:t>, </a:t>
            </a:r>
            <a:r>
              <a:rPr lang="tr-TR" sz="1600" dirty="0" err="1"/>
              <a:t>Google_maps</a:t>
            </a:r>
            <a:r>
              <a:rPr lang="tr-TR" sz="1600" dirty="0"/>
              <a:t>, </a:t>
            </a:r>
            <a:r>
              <a:rPr lang="tr-TR" sz="1600" dirty="0" err="1"/>
              <a:t>fbi</a:t>
            </a:r>
            <a:r>
              <a:rPr lang="tr-TR" sz="1600" dirty="0"/>
              <a:t> </a:t>
            </a:r>
            <a:r>
              <a:rPr lang="tr-TR" sz="1600" dirty="0" err="1"/>
              <a:t>ig</a:t>
            </a:r>
            <a:r>
              <a:rPr lang="tr-TR" sz="1600" dirty="0"/>
              <a:t>, </a:t>
            </a:r>
            <a:r>
              <a:rPr lang="tr-TR" sz="1600" dirty="0" err="1"/>
              <a:t>copy</a:t>
            </a:r>
            <a:r>
              <a:rPr lang="tr-TR" sz="1600" dirty="0"/>
              <a:t> bilgileri tutulmaktadır. </a:t>
            </a:r>
          </a:p>
          <a:p>
            <a:pPr algn="just"/>
            <a:endParaRPr lang="en-US" sz="12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8F981B7-A805-4940-A215-3A0469EA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843" y="4444548"/>
            <a:ext cx="5040000" cy="184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08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Yönetim Paneli 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Yönetim paneli </a:t>
            </a:r>
            <a:r>
              <a:rPr lang="tr-TR" sz="1600" dirty="0" err="1"/>
              <a:t>anasayfada</a:t>
            </a:r>
            <a:r>
              <a:rPr lang="tr-TR" sz="1600" dirty="0"/>
              <a:t> bizi iletişim kısmından post metodu ile çektiğimiz mesajlar karşılamaktadır. Sol menüde galeri ayar, yazar ayar, </a:t>
            </a:r>
            <a:r>
              <a:rPr lang="tr-TR" sz="1600" dirty="0" err="1"/>
              <a:t>blog</a:t>
            </a:r>
            <a:r>
              <a:rPr lang="tr-TR" sz="1600" dirty="0"/>
              <a:t> ayar, site ayar, profil ve çıkış </a:t>
            </a:r>
            <a:r>
              <a:rPr lang="tr-TR" sz="1600" dirty="0" err="1"/>
              <a:t>kısayolları</a:t>
            </a:r>
            <a:r>
              <a:rPr lang="tr-TR" sz="1600" dirty="0"/>
              <a:t> yer almaktadır. </a:t>
            </a:r>
          </a:p>
          <a:p>
            <a:pPr algn="just"/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6D2A3EB-8DC8-4E0C-8C40-4D15711C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14" y="2714289"/>
            <a:ext cx="7200000" cy="30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3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Yönetim Paneli </a:t>
            </a:r>
            <a:r>
              <a:rPr lang="tr-TR" dirty="0" err="1"/>
              <a:t>giris.php</a:t>
            </a:r>
            <a:r>
              <a:rPr lang="tr-TR" dirty="0"/>
              <a:t> 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Yönetim paneline giriş için form oluşturuldu. Formdan girilen veriler </a:t>
            </a:r>
            <a:r>
              <a:rPr lang="tr-TR" sz="1600" dirty="0" err="1"/>
              <a:t>islemler.php</a:t>
            </a:r>
            <a:r>
              <a:rPr lang="tr-TR" sz="1600" dirty="0"/>
              <a:t> dosyası ile veri tabanından kontrol edilerek şifrenin doğru olmasın durumunda yönetim paneline giriş sağlandı. </a:t>
            </a:r>
          </a:p>
          <a:p>
            <a:pPr algn="just"/>
            <a:endParaRPr lang="en-US" sz="1200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64CBCFD6-EA8C-4EE4-92ED-13C7CD3F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382" y="2821483"/>
            <a:ext cx="4495743" cy="328452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B26C2166-EF1D-4E28-B1BD-2601C394F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57" y="3025190"/>
            <a:ext cx="5849510" cy="28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0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Yönetim Paneli Galeri Ekleme </a:t>
            </a:r>
            <a:endParaRPr lang="en-US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Galeri görsellerinin dosya seç kullanarak eklenmesi sağlandı. Alt kısma görsellerin silinmesi için buton eklendi. Veri tabanına yazılan resim yollarının galeri kısmında gösterilmesi sağlandı.</a:t>
            </a:r>
          </a:p>
          <a:p>
            <a:pPr algn="just"/>
            <a:endParaRPr lang="en-US" sz="12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8C52F00-6A6E-46F1-A66F-6CEA2B2D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74" y="2400886"/>
            <a:ext cx="7200000" cy="42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75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Yönetim Paneli Galeri Ekleme </a:t>
            </a:r>
            <a:endParaRPr lang="en-US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Galeri görsellerinin dosya seç kullanarak eklenmesi sağlandı. Alt kısma görsellerin silinmesi için buton eklendi. Veri tabanına yazılan resim yollarının galeri kısmında gösterilmesi sağlandı.</a:t>
            </a:r>
          </a:p>
          <a:p>
            <a:pPr algn="just"/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F488825-9B9E-4B02-8D1B-433EE08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90" y="2962760"/>
            <a:ext cx="5414101" cy="2428389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D6274C0-3D97-4D85-A3E2-D27ED85F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98" y="2296807"/>
            <a:ext cx="4356877" cy="44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8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Yönetim Paneli Galeri Ekleme </a:t>
            </a:r>
            <a:endParaRPr lang="en-US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Galeri görselinin silinmesi işlemi için buton eklendi. </a:t>
            </a:r>
            <a:r>
              <a:rPr lang="tr-TR" sz="1600" dirty="0" err="1"/>
              <a:t>ajax</a:t>
            </a:r>
            <a:r>
              <a:rPr lang="tr-TR" sz="1600" dirty="0"/>
              <a:t> klasörü altında yer alan </a:t>
            </a:r>
            <a:r>
              <a:rPr lang="tr-TR" sz="1600" dirty="0" err="1"/>
              <a:t>galeri_sil.php</a:t>
            </a:r>
            <a:r>
              <a:rPr lang="tr-TR" sz="1600" dirty="0"/>
              <a:t> dosyasında silinen galerinin veri tabanından da silinmesi sağlandı.</a:t>
            </a:r>
          </a:p>
          <a:p>
            <a:pPr algn="just"/>
            <a:endParaRPr lang="en-US" sz="12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5FE9CCB-23B2-4DEF-85D1-9132F0D4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33" y="3025190"/>
            <a:ext cx="4786867" cy="23485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FCEA434-B997-49C8-A126-AD7E3DB1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612" y="2672528"/>
            <a:ext cx="5040000" cy="40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4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Yazar Ayar Sayfası</a:t>
            </a:r>
            <a:endParaRPr lang="en-US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Blog yazarı ile ilgili bilgilerin düzenlendiği sayfadır. Görsel yazar adı ve hakkında bilgileri alınarak veri tabanı üzerine kaydı sağlanmaktadır.</a:t>
            </a:r>
          </a:p>
          <a:p>
            <a:pPr algn="just"/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87E0185-2441-4190-947D-36007FE4D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2400886"/>
            <a:ext cx="6018387" cy="417195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F962AAA-1D91-481B-90BF-E1620AF33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939" y="2781885"/>
            <a:ext cx="5354118" cy="32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0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Blog Ayar Sayfası</a:t>
            </a:r>
            <a:endParaRPr lang="en-US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Blog yazılarının göründüğü ana ekrandır. Bu ekranda </a:t>
            </a:r>
            <a:r>
              <a:rPr lang="tr-TR" sz="1600" dirty="0" err="1"/>
              <a:t>blog</a:t>
            </a:r>
            <a:r>
              <a:rPr lang="tr-TR" sz="1600" dirty="0"/>
              <a:t> yazılarının düzenleme, silme işlemi ve yeni </a:t>
            </a:r>
            <a:r>
              <a:rPr lang="tr-TR" sz="1600" dirty="0" err="1"/>
              <a:t>blog</a:t>
            </a:r>
            <a:r>
              <a:rPr lang="tr-TR" sz="1600" dirty="0"/>
              <a:t> ekleme butonu yer almaktadır. </a:t>
            </a:r>
          </a:p>
          <a:p>
            <a:pPr algn="just"/>
            <a:endParaRPr lang="en-US" sz="12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5D32896-717D-4921-8041-928BA223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2" y="2929683"/>
            <a:ext cx="5862009" cy="316153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D488623-1807-4D2E-90A4-13A7D100F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52" y="2016404"/>
            <a:ext cx="5459198" cy="46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3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Blog Ekleme Sayfası</a:t>
            </a:r>
            <a:endParaRPr lang="en-US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Blog yazıları eklenmektedir. Bu alanda işlemler menüsü altına veriler post metodu ile gönderilmektedir.</a:t>
            </a:r>
          </a:p>
          <a:p>
            <a:pPr algn="just"/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9A13DF0-3AD9-4D56-AA3B-4FB96669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800" y="2878695"/>
            <a:ext cx="4451769" cy="238579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6B5481B5-A110-4CF6-88C8-0A16ADA33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98" y="2078561"/>
            <a:ext cx="3239657" cy="44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4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Blog Düzenleme Sayfası</a:t>
            </a:r>
            <a:endParaRPr lang="en-US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1" y="1648794"/>
            <a:ext cx="5989140" cy="382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Blog yazılarının göründüğü ana ekrandır. Bu ekranda </a:t>
            </a:r>
            <a:r>
              <a:rPr lang="tr-TR" sz="1600" dirty="0" err="1"/>
              <a:t>blog</a:t>
            </a:r>
            <a:r>
              <a:rPr lang="tr-TR" sz="1600" dirty="0"/>
              <a:t> yazılarının düzenleme, silme işlemi ve yeni </a:t>
            </a:r>
            <a:r>
              <a:rPr lang="tr-TR" sz="1600" dirty="0" err="1"/>
              <a:t>blog</a:t>
            </a:r>
            <a:r>
              <a:rPr lang="tr-TR" sz="1600" dirty="0"/>
              <a:t> ekleme butonu yer almaktadır. </a:t>
            </a:r>
          </a:p>
          <a:p>
            <a:pPr algn="just"/>
            <a:endParaRPr lang="en-US" sz="12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7C065D6-2E96-4528-9D8D-880207A3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53" y="3849918"/>
            <a:ext cx="4043847" cy="1503268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24B3A7FA-5646-42A5-9163-C4B17BC0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414" y="158759"/>
            <a:ext cx="4043846" cy="65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Kişisel Blog Özellikleri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 lnSpcReduction="10000"/>
          </a:bodyPr>
          <a:lstStyle/>
          <a:p>
            <a:pPr algn="just"/>
            <a:r>
              <a:rPr lang="tr-TR" sz="2800" dirty="0"/>
              <a:t>Kişisel Blog özellikleri olarak Anasayfa, Yazar Hakkında, Galeri ve İletişim sabit sayfalarından meydana gelmektedir.</a:t>
            </a:r>
          </a:p>
          <a:p>
            <a:pPr algn="just"/>
            <a:r>
              <a:rPr lang="tr-TR" sz="2800" dirty="0" err="1"/>
              <a:t>Anasayfada</a:t>
            </a:r>
            <a:r>
              <a:rPr lang="tr-TR" sz="2800" dirty="0"/>
              <a:t> son girilen Blog içerikleri sıralı olarak listelenmektedir. Blog içeriğine Blog başlığı, açıklaması ve Blog yazarının görseli ile </a:t>
            </a:r>
            <a:r>
              <a:rPr lang="tr-TR" sz="2800" dirty="0" err="1"/>
              <a:t>blog</a:t>
            </a:r>
            <a:r>
              <a:rPr lang="tr-TR" sz="2800" dirty="0"/>
              <a:t> içeriğinin girildiği tarih yazılmaktadır.</a:t>
            </a:r>
          </a:p>
          <a:p>
            <a:pPr algn="just"/>
            <a:r>
              <a:rPr lang="tr-TR" sz="2800" dirty="0"/>
              <a:t>Blog içeriğine </a:t>
            </a:r>
            <a:r>
              <a:rPr lang="tr-TR" sz="2800" dirty="0" err="1"/>
              <a:t>tıklanıldığına</a:t>
            </a:r>
            <a:r>
              <a:rPr lang="tr-TR" sz="2800" dirty="0"/>
              <a:t> self </a:t>
            </a:r>
            <a:r>
              <a:rPr lang="tr-TR" sz="2800" dirty="0" err="1"/>
              <a:t>url</a:t>
            </a:r>
            <a:r>
              <a:rPr lang="tr-TR" sz="2800" dirty="0"/>
              <a:t> olarak </a:t>
            </a:r>
            <a:r>
              <a:rPr lang="tr-TR" sz="2800" dirty="0" err="1"/>
              <a:t>blog</a:t>
            </a:r>
            <a:r>
              <a:rPr lang="tr-TR" sz="2800" dirty="0"/>
              <a:t> içeriği gözükmektedir. İçerik sayfasında sol bölümde yazarın görseli kısaca hakkında kısmı ve son </a:t>
            </a:r>
            <a:r>
              <a:rPr lang="tr-TR" sz="2800" dirty="0" err="1"/>
              <a:t>blog</a:t>
            </a:r>
            <a:r>
              <a:rPr lang="tr-TR" sz="2800" dirty="0"/>
              <a:t> içerikleri yer almaktadır.</a:t>
            </a:r>
          </a:p>
          <a:p>
            <a:pPr marL="0" indent="0" algn="just">
              <a:buNone/>
            </a:pPr>
            <a:endParaRPr lang="tr-TR" sz="2800" dirty="0"/>
          </a:p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54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Site Ayar Sayfası</a:t>
            </a:r>
            <a:endParaRPr lang="en-US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4"/>
            <a:ext cx="10408641" cy="382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1600" dirty="0"/>
              <a:t>Bu sayfadan site ayarlarında düzeltme işlemleri yapılmaktadır. </a:t>
            </a:r>
            <a:r>
              <a:rPr lang="tr-TR" sz="1600" dirty="0" err="1"/>
              <a:t>Favicon</a:t>
            </a:r>
            <a:r>
              <a:rPr lang="tr-TR" sz="1600" dirty="0"/>
              <a:t>, Logo, koyu tema için </a:t>
            </a:r>
            <a:r>
              <a:rPr lang="tr-TR" sz="1600" dirty="0" err="1"/>
              <a:t>dark</a:t>
            </a:r>
            <a:r>
              <a:rPr lang="tr-TR" sz="1600" dirty="0"/>
              <a:t> logo seçimi, sosyal ağların girilmesi, </a:t>
            </a:r>
            <a:r>
              <a:rPr lang="tr-TR" sz="1600" dirty="0" err="1"/>
              <a:t>copyright</a:t>
            </a:r>
            <a:r>
              <a:rPr lang="tr-TR" sz="1600" dirty="0"/>
              <a:t>, site </a:t>
            </a:r>
            <a:r>
              <a:rPr lang="tr-TR" sz="1600" dirty="0" err="1"/>
              <a:t>tittle</a:t>
            </a:r>
            <a:r>
              <a:rPr lang="tr-TR" sz="1600" dirty="0"/>
              <a:t> ve Google </a:t>
            </a:r>
            <a:r>
              <a:rPr lang="tr-TR" sz="1600" dirty="0" err="1"/>
              <a:t>Maps</a:t>
            </a:r>
            <a:r>
              <a:rPr lang="tr-TR" sz="1600" dirty="0"/>
              <a:t> kısımları </a:t>
            </a:r>
            <a:r>
              <a:rPr lang="tr-TR" sz="1600" dirty="0" err="1"/>
              <a:t>buradna</a:t>
            </a:r>
            <a:r>
              <a:rPr lang="tr-TR" sz="1600" dirty="0"/>
              <a:t> düzeltilmektedir. Bu kısımlar </a:t>
            </a:r>
            <a:r>
              <a:rPr lang="tr-TR" sz="1600" dirty="0" err="1"/>
              <a:t>db</a:t>
            </a:r>
            <a:r>
              <a:rPr lang="tr-TR" sz="1600" dirty="0"/>
              <a:t>  üzerine yazılarak işlemler yapılmaktadır.</a:t>
            </a:r>
          </a:p>
          <a:p>
            <a:pPr algn="just"/>
            <a:endParaRPr lang="en-US" sz="1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655DE65-E1A5-4B14-B1E1-63038B8E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30" y="2608450"/>
            <a:ext cx="7200000" cy="37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71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6003453" y="5057069"/>
            <a:ext cx="5972961" cy="169318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</p:spPr>
        <p:txBody>
          <a:bodyPr>
            <a:normAutofit fontScale="90000"/>
          </a:bodyPr>
          <a:lstStyle/>
          <a:p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351598" y="5158863"/>
            <a:ext cx="5499078" cy="14895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 : </a:t>
            </a:r>
            <a:r>
              <a:rPr lang="tr-TR" b="1" dirty="0">
                <a:solidFill>
                  <a:schemeClr val="tx1"/>
                </a:solidFill>
              </a:rPr>
              <a:t>Kenan ÜLKER</a:t>
            </a:r>
            <a:br>
              <a:rPr lang="tr-TR" b="1" dirty="0">
                <a:solidFill>
                  <a:schemeClr val="tx1"/>
                </a:solidFill>
              </a:rPr>
            </a:br>
            <a:r>
              <a:rPr lang="tr-TR" dirty="0">
                <a:solidFill>
                  <a:schemeClr val="tx1"/>
                </a:solidFill>
              </a:rPr>
              <a:t>E-posta                       :</a:t>
            </a: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07.09.2021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pic>
        <p:nvPicPr>
          <p:cNvPr id="3" name="Resim 2">
            <a:hlinkClick r:id="rId2"/>
            <a:extLst>
              <a:ext uri="{FF2B5EF4-FFF2-40B4-BE49-F238E27FC236}">
                <a16:creationId xmlns:a16="http://schemas.microsoft.com/office/drawing/2014/main" id="{440EE4E6-0C22-460A-B557-4DBCDB06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8" y="-76634"/>
            <a:ext cx="1778435" cy="1633526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DD86D6B-863B-40CB-B844-8D3FB742F68D}"/>
              </a:ext>
            </a:extLst>
          </p:cNvPr>
          <p:cNvSpPr/>
          <p:nvPr/>
        </p:nvSpPr>
        <p:spPr>
          <a:xfrm>
            <a:off x="531812" y="1355803"/>
            <a:ext cx="26830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2ADB8702-2CF7-4796-9D02-4E0DE36007D0}"/>
              </a:ext>
            </a:extLst>
          </p:cNvPr>
          <p:cNvSpPr txBox="1">
            <a:spLocks/>
          </p:cNvSpPr>
          <p:nvPr/>
        </p:nvSpPr>
        <p:spPr>
          <a:xfrm>
            <a:off x="3653611" y="596729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Sunucu Tabanlı Programlama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2" name="Picture 6" descr="These are the Skills that You Need to Hone to Become a Software Engineer">
            <a:extLst>
              <a:ext uri="{FF2B5EF4-FFF2-40B4-BE49-F238E27FC236}">
                <a16:creationId xmlns:a16="http://schemas.microsoft.com/office/drawing/2014/main" id="{0632FBCB-F34B-462F-B8B8-95EEB20F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29" y="130029"/>
            <a:ext cx="3154326" cy="177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375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Kişisel Blog Özellikleri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tr-TR" sz="2800" dirty="0"/>
          </a:p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821DFF1-EB88-444F-9614-5EED261A8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291" y="1264555"/>
            <a:ext cx="7920000" cy="50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Ön </a:t>
            </a:r>
            <a:r>
              <a:rPr lang="tr-TR" dirty="0" err="1"/>
              <a:t>Arayüz</a:t>
            </a:r>
            <a:r>
              <a:rPr lang="tr-TR" dirty="0"/>
              <a:t> Sayfaları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tr-TR" sz="2800" dirty="0"/>
          </a:p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C5C4B63-7B7D-4FC2-B456-18D83D490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741" y="1451673"/>
            <a:ext cx="2867425" cy="4782217"/>
          </a:xfrm>
          <a:prstGeom prst="rect">
            <a:avLst/>
          </a:prstGeom>
        </p:spPr>
      </p:pic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1" y="1648793"/>
            <a:ext cx="6607519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800" dirty="0"/>
              <a:t>Ön </a:t>
            </a:r>
            <a:r>
              <a:rPr lang="tr-TR" sz="2800" dirty="0" err="1"/>
              <a:t>arayüz</a:t>
            </a:r>
            <a:r>
              <a:rPr lang="tr-TR" sz="2800" dirty="0"/>
              <a:t> </a:t>
            </a:r>
            <a:r>
              <a:rPr lang="tr-TR" sz="2800" dirty="0" err="1"/>
              <a:t>index.php</a:t>
            </a:r>
            <a:r>
              <a:rPr lang="tr-TR" sz="2800" dirty="0"/>
              <a:t> (Anasayfa), </a:t>
            </a:r>
            <a:r>
              <a:rPr lang="tr-TR" sz="2800" dirty="0" err="1"/>
              <a:t>header.php</a:t>
            </a:r>
            <a:r>
              <a:rPr lang="tr-TR" sz="2800" dirty="0"/>
              <a:t> (Üst Alan), </a:t>
            </a:r>
            <a:r>
              <a:rPr lang="tr-TR" sz="2800" dirty="0" err="1"/>
              <a:t>footer.php</a:t>
            </a:r>
            <a:r>
              <a:rPr lang="tr-TR" sz="2800" dirty="0"/>
              <a:t> (Alt Alan), </a:t>
            </a:r>
            <a:r>
              <a:rPr lang="tr-TR" sz="2800" dirty="0" err="1"/>
              <a:t>hakkımda.php</a:t>
            </a:r>
            <a:r>
              <a:rPr lang="tr-TR" sz="2800" dirty="0"/>
              <a:t> (Yazar Hakkında), </a:t>
            </a:r>
            <a:r>
              <a:rPr lang="tr-TR" sz="2800" dirty="0" err="1"/>
              <a:t>galeri.php</a:t>
            </a:r>
            <a:r>
              <a:rPr lang="tr-TR" sz="2800" dirty="0"/>
              <a:t> (Resim Galerisi), </a:t>
            </a:r>
            <a:r>
              <a:rPr lang="tr-TR" sz="2800" dirty="0" err="1"/>
              <a:t>blog-detay.php</a:t>
            </a:r>
            <a:r>
              <a:rPr lang="tr-TR" sz="2800" dirty="0"/>
              <a:t> ise girilen </a:t>
            </a:r>
            <a:r>
              <a:rPr lang="tr-TR" sz="2800" dirty="0" err="1"/>
              <a:t>blog</a:t>
            </a:r>
            <a:r>
              <a:rPr lang="tr-TR" sz="2800" dirty="0"/>
              <a:t> yazılarının detaylarının yer aldığı </a:t>
            </a:r>
            <a:r>
              <a:rPr lang="tr-TR" sz="2800" dirty="0" err="1"/>
              <a:t>php</a:t>
            </a:r>
            <a:r>
              <a:rPr lang="tr-TR" sz="2800" dirty="0"/>
              <a:t> dosyasıdır.</a:t>
            </a:r>
          </a:p>
          <a:p>
            <a:pPr marL="0" indent="0" algn="just">
              <a:buFont typeface="Wingdings 3" charset="2"/>
              <a:buNone/>
            </a:pPr>
            <a:endParaRPr lang="tr-TR" sz="2800" dirty="0"/>
          </a:p>
          <a:p>
            <a:pPr algn="just"/>
            <a:endParaRPr lang="tr-TR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73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Veritabanı</a:t>
            </a:r>
            <a:r>
              <a:rPr lang="tr-TR" dirty="0"/>
              <a:t> Bağlantısı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tr-TR" sz="2800" dirty="0"/>
          </a:p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1" y="1648793"/>
            <a:ext cx="7362892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800" dirty="0" err="1"/>
              <a:t>inc</a:t>
            </a:r>
            <a:r>
              <a:rPr lang="tr-TR" sz="2800" dirty="0"/>
              <a:t>/</a:t>
            </a:r>
            <a:r>
              <a:rPr lang="tr-TR" sz="2800" dirty="0" err="1"/>
              <a:t>ayar.php</a:t>
            </a:r>
            <a:r>
              <a:rPr lang="tr-TR" sz="2800" dirty="0"/>
              <a:t> dosyasında veri tabanı bağlantısı gerçekleştirilmektedir. Burada veri tabanı adı kişisel_blog, kullanıcı </a:t>
            </a:r>
            <a:r>
              <a:rPr lang="tr-TR" sz="2800" dirty="0" err="1"/>
              <a:t>root</a:t>
            </a:r>
            <a:r>
              <a:rPr lang="tr-TR" sz="2800" dirty="0"/>
              <a:t> olarak bırakıldı. Şifresi ise boştur. Sizler şifre kısmını ve </a:t>
            </a:r>
            <a:r>
              <a:rPr lang="tr-TR" sz="2800" dirty="0" err="1"/>
              <a:t>root</a:t>
            </a:r>
            <a:r>
              <a:rPr lang="tr-TR" sz="2800" dirty="0"/>
              <a:t> kısmını oluşturup </a:t>
            </a:r>
            <a:r>
              <a:rPr lang="tr-TR" sz="2800" dirty="0" err="1"/>
              <a:t>msql</a:t>
            </a:r>
            <a:r>
              <a:rPr lang="tr-TR" sz="2800" dirty="0"/>
              <a:t> </a:t>
            </a:r>
            <a:r>
              <a:rPr lang="tr-TR" sz="2800" dirty="0" err="1"/>
              <a:t>admin</a:t>
            </a:r>
            <a:r>
              <a:rPr lang="tr-TR" sz="2800" dirty="0"/>
              <a:t> panelinden veri tabanı altına kullanıcı tanımlayıp gerekli izinlerin verilmesini sağlayabilirsiniz.</a:t>
            </a:r>
          </a:p>
          <a:p>
            <a:pPr marL="0" indent="0" algn="just">
              <a:buFont typeface="Wingdings 3" charset="2"/>
              <a:buNone/>
            </a:pPr>
            <a:endParaRPr lang="tr-TR" sz="2800" dirty="0"/>
          </a:p>
          <a:p>
            <a:pPr algn="just"/>
            <a:endParaRPr lang="tr-TR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8ED6E14-0294-4401-ABB9-8903C511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606" y="1091976"/>
            <a:ext cx="249589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67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Header.php</a:t>
            </a:r>
            <a:r>
              <a:rPr lang="tr-TR" dirty="0"/>
              <a:t> Dosyası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tr-TR" sz="2800" dirty="0"/>
          </a:p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1" y="1648793"/>
            <a:ext cx="9064472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800" dirty="0"/>
              <a:t>Veri tabanı </a:t>
            </a:r>
            <a:r>
              <a:rPr lang="tr-TR" sz="2800" dirty="0" err="1"/>
              <a:t>bağlantısnı</a:t>
            </a:r>
            <a:r>
              <a:rPr lang="tr-TR" sz="2800" dirty="0"/>
              <a:t> yaptıktan sonra site ayar ve yazar bilgilerini </a:t>
            </a:r>
            <a:r>
              <a:rPr lang="tr-TR" sz="2800" dirty="0" err="1"/>
              <a:t>database</a:t>
            </a:r>
            <a:r>
              <a:rPr lang="tr-TR" sz="2800" dirty="0"/>
              <a:t> ten alıyoruz.</a:t>
            </a:r>
          </a:p>
          <a:p>
            <a:pPr algn="just"/>
            <a:endParaRPr lang="tr-TR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8D9E912-150B-40A2-B644-F046F87C4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85" y="2989572"/>
            <a:ext cx="8087854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6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Header.php</a:t>
            </a:r>
            <a:r>
              <a:rPr lang="tr-TR" dirty="0"/>
              <a:t> Dosyası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tr-TR" sz="2800" dirty="0"/>
          </a:p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1" y="1648793"/>
            <a:ext cx="9064472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dirty="0" err="1"/>
              <a:t>Seo</a:t>
            </a:r>
            <a:r>
              <a:rPr lang="tr-TR" sz="2400" dirty="0"/>
              <a:t> uyumlu </a:t>
            </a:r>
            <a:r>
              <a:rPr lang="tr-TR" sz="2400" dirty="0" err="1"/>
              <a:t>url</a:t>
            </a:r>
            <a:r>
              <a:rPr lang="tr-TR" sz="2400" dirty="0"/>
              <a:t> fonksiyonunu kullanıyoruz. Bu fonksiyon bize self </a:t>
            </a:r>
            <a:r>
              <a:rPr lang="tr-TR" sz="2400" dirty="0" err="1"/>
              <a:t>url</a:t>
            </a:r>
            <a:r>
              <a:rPr lang="tr-TR" sz="2400" dirty="0"/>
              <a:t> oluşturmamızı sağlamaktadır.</a:t>
            </a:r>
          </a:p>
          <a:p>
            <a:pPr algn="just"/>
            <a:endParaRPr lang="tr-TR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C91946A-B64A-44D2-8737-2C7862E7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77" y="2718939"/>
            <a:ext cx="5806814" cy="351495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D79A1855-F1C1-4F7F-B0A9-B7F130A98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032" y="2718939"/>
            <a:ext cx="5609438" cy="35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9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Header.php</a:t>
            </a:r>
            <a:r>
              <a:rPr lang="tr-TR" dirty="0"/>
              <a:t> Dosyası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2800" dirty="0"/>
              <a:t> </a:t>
            </a:r>
          </a:p>
          <a:p>
            <a:pPr algn="just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58B09DBC-54B6-4509-9EDC-FA3A5B31A0A3}"/>
              </a:ext>
            </a:extLst>
          </p:cNvPr>
          <p:cNvSpPr txBox="1">
            <a:spLocks/>
          </p:cNvSpPr>
          <p:nvPr/>
        </p:nvSpPr>
        <p:spPr>
          <a:xfrm>
            <a:off x="1192710" y="1648793"/>
            <a:ext cx="10241265" cy="4589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400" dirty="0"/>
              <a:t>Font tanımlama ve </a:t>
            </a:r>
            <a:r>
              <a:rPr lang="tr-TR" sz="2400" dirty="0" err="1"/>
              <a:t>css</a:t>
            </a:r>
            <a:r>
              <a:rPr lang="tr-TR" sz="2400" dirty="0"/>
              <a:t> özelliklerini giriyoruz. Sonrasında sayfanın özelliği olarak koyu ve açık tema için ayrı ayrı logo seçimi yapılmaktadır.</a:t>
            </a:r>
          </a:p>
          <a:p>
            <a:pPr algn="just"/>
            <a:endParaRPr lang="tr-TR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E942B0D-6E93-4CF3-99D3-DE9D8CD2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484" y="3127173"/>
            <a:ext cx="5760000" cy="142265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2252205-5893-4584-AE30-B0AFC5D9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84" y="4845521"/>
            <a:ext cx="5760000" cy="158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60394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</TotalTime>
  <Words>1090</Words>
  <Application>Microsoft Office PowerPoint</Application>
  <PresentationFormat>Geniş ekran</PresentationFormat>
  <Paragraphs>137</Paragraphs>
  <Slides>31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Duman</vt:lpstr>
      <vt:lpstr>PHP VE HTML KULLANARAK YÖNETİM PANELLİ KİŞİSEL BLOG OLUŞTURMA</vt:lpstr>
      <vt:lpstr>İçindekiler</vt:lpstr>
      <vt:lpstr>Kişisel Blog Özellikleri</vt:lpstr>
      <vt:lpstr>Kişisel Blog Özellikleri</vt:lpstr>
      <vt:lpstr>Ön Arayüz Sayfaları</vt:lpstr>
      <vt:lpstr>Veritabanı Bağlantısı</vt:lpstr>
      <vt:lpstr>Header.php Dosyası</vt:lpstr>
      <vt:lpstr>Header.php Dosyası</vt:lpstr>
      <vt:lpstr>Header.php Dosyası</vt:lpstr>
      <vt:lpstr>Header.php Dosyası</vt:lpstr>
      <vt:lpstr>Header.php Dosyası Sağ Alan</vt:lpstr>
      <vt:lpstr>Footer.php Dosyası</vt:lpstr>
      <vt:lpstr>index.php Anasayfa Dosyası</vt:lpstr>
      <vt:lpstr>hakkimda.php Dosyası</vt:lpstr>
      <vt:lpstr>galeri.php Dosyası</vt:lpstr>
      <vt:lpstr>iletisim.php Dosyası</vt:lpstr>
      <vt:lpstr>iletisim.php Dosyası</vt:lpstr>
      <vt:lpstr>iletisim.php Dosyası</vt:lpstr>
      <vt:lpstr>Yönetim Paneli İletişim Formu Örneği</vt:lpstr>
      <vt:lpstr>Yönetim Paneli </vt:lpstr>
      <vt:lpstr>Yönetim Paneli </vt:lpstr>
      <vt:lpstr>Yönetim Paneli giris.php </vt:lpstr>
      <vt:lpstr>Yönetim Paneli Galeri Ekleme </vt:lpstr>
      <vt:lpstr>Yönetim Paneli Galeri Ekleme </vt:lpstr>
      <vt:lpstr>Yönetim Paneli Galeri Ekleme </vt:lpstr>
      <vt:lpstr>Yazar Ayar Sayfası</vt:lpstr>
      <vt:lpstr>Blog Ayar Sayfası</vt:lpstr>
      <vt:lpstr>Blog Ekleme Sayfası</vt:lpstr>
      <vt:lpstr>Blog Düzenleme Sayfası</vt:lpstr>
      <vt:lpstr>Site Ayar Sayfası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Soyutlama Nedir?</dc:title>
  <dc:creator>İsmail KIRBAŞ</dc:creator>
  <cp:lastModifiedBy>win 10 pro</cp:lastModifiedBy>
  <cp:revision>104</cp:revision>
  <dcterms:created xsi:type="dcterms:W3CDTF">2020-04-15T07:57:29Z</dcterms:created>
  <dcterms:modified xsi:type="dcterms:W3CDTF">2021-09-07T15:05:51Z</dcterms:modified>
</cp:coreProperties>
</file>